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5143500" type="screen16x9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FADC8-E694-4372-9F3E-80D2404CF59D}" type="datetimeFigureOut">
              <a:rPr lang="it-IT" smtClean="0"/>
              <a:pPr/>
              <a:t>20/02/2025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6F33F-6C23-4495-A2B0-38076BE4B79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000" b="1" dirty="0" smtClean="0"/>
              <a:t>Inserisci il titolo </a:t>
            </a:r>
            <a:br>
              <a:rPr lang="it-IT" sz="3000" b="1" dirty="0" smtClean="0"/>
            </a:br>
            <a:r>
              <a:rPr lang="it-IT" sz="3000" b="1" dirty="0" err="1" smtClean="0"/>
              <a:t>----</a:t>
            </a:r>
            <a:endParaRPr lang="it-IT" sz="3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200" dirty="0" smtClean="0"/>
              <a:t>Inserisci il sottotitolo</a:t>
            </a:r>
          </a:p>
          <a:p>
            <a:r>
              <a:rPr lang="it-IT" sz="2200" dirty="0" err="1" smtClean="0"/>
              <a:t>---</a:t>
            </a:r>
            <a:endParaRPr lang="it-IT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000" b="1" dirty="0" smtClean="0"/>
              <a:t>Inserisci il titolo </a:t>
            </a:r>
            <a:br>
              <a:rPr lang="it-IT" sz="3000" b="1" dirty="0" smtClean="0"/>
            </a:br>
            <a:r>
              <a:rPr lang="it-IT" sz="3000" b="1" dirty="0" err="1" smtClean="0"/>
              <a:t>----</a:t>
            </a:r>
            <a:endParaRPr lang="it-IT" sz="3000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200" dirty="0" smtClean="0"/>
              <a:t>Inserisci il sottotitolo</a:t>
            </a:r>
          </a:p>
          <a:p>
            <a:r>
              <a:rPr lang="it-IT" sz="2200" dirty="0" err="1" smtClean="0"/>
              <a:t>---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000" b="1" dirty="0" smtClean="0"/>
              <a:t>Inserisci il titolo </a:t>
            </a:r>
            <a:br>
              <a:rPr lang="it-IT" sz="3000" b="1" dirty="0" smtClean="0"/>
            </a:br>
            <a:r>
              <a:rPr lang="it-IT" sz="3000" b="1" dirty="0" err="1" smtClean="0"/>
              <a:t>----</a:t>
            </a:r>
            <a:endParaRPr lang="it-IT" sz="3000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200" dirty="0" smtClean="0"/>
              <a:t>Inserisci il sottotitolo</a:t>
            </a:r>
          </a:p>
          <a:p>
            <a:r>
              <a:rPr lang="it-IT" sz="2200" dirty="0" err="1" smtClean="0"/>
              <a:t>---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000" b="1" dirty="0" smtClean="0"/>
              <a:t>Inserisci il titolo </a:t>
            </a:r>
            <a:br>
              <a:rPr lang="it-IT" sz="3000" b="1" dirty="0" smtClean="0"/>
            </a:br>
            <a:r>
              <a:rPr lang="it-IT" sz="3000" b="1" dirty="0" err="1" smtClean="0"/>
              <a:t>----</a:t>
            </a:r>
            <a:endParaRPr lang="it-IT" sz="3000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200" dirty="0" smtClean="0"/>
              <a:t>Inserisci il sottotitolo</a:t>
            </a:r>
          </a:p>
          <a:p>
            <a:r>
              <a:rPr lang="it-IT" sz="2200" dirty="0" err="1" smtClean="0"/>
              <a:t>---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2188377"/>
          </a:xfrm>
        </p:spPr>
        <p:txBody>
          <a:bodyPr>
            <a:normAutofit fontScale="90000"/>
          </a:bodyPr>
          <a:lstStyle/>
          <a:p>
            <a:r>
              <a:rPr lang="it-IT" sz="2200" b="1" dirty="0" smtClean="0"/>
              <a:t>9-10 Giugno 2025 – Caltanissetta</a:t>
            </a:r>
            <a:br>
              <a:rPr lang="it-IT" sz="2200" b="1" dirty="0" smtClean="0"/>
            </a:br>
            <a:r>
              <a:rPr lang="it-IT" sz="1800" b="1" dirty="0" smtClean="0"/>
              <a:t>“4° Congresso Nazionale - Gestione </a:t>
            </a:r>
            <a:r>
              <a:rPr lang="it-IT" sz="1800" b="1" dirty="0"/>
              <a:t>del trauma di interesse </a:t>
            </a:r>
            <a:r>
              <a:rPr lang="it-IT" sz="1800" b="1" dirty="0" smtClean="0"/>
              <a:t>chirurgico”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smtClean="0"/>
              <a:t>Ruolo della Formazione avanzata per una migliore gestione del trauma di interesse chirurgico</a:t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b="1" dirty="0" smtClean="0"/>
              <a:t/>
            </a:r>
            <a:br>
              <a:rPr lang="it-IT" sz="1800" b="1" dirty="0" smtClean="0"/>
            </a:br>
            <a:r>
              <a:rPr lang="it-IT" sz="1600" b="1" dirty="0" smtClean="0"/>
              <a:t>Presidente del Congresso: </a:t>
            </a:r>
            <a:r>
              <a:rPr lang="it-IT" sz="1600" dirty="0" smtClean="0"/>
              <a:t>Dott. Giovanni Di Lorenzo</a:t>
            </a:r>
            <a:r>
              <a:rPr lang="it-IT" sz="1600" b="1" dirty="0" smtClean="0"/>
              <a:t/>
            </a:r>
            <a:br>
              <a:rPr lang="it-IT" sz="1600" b="1" dirty="0" smtClean="0"/>
            </a:br>
            <a:r>
              <a:rPr lang="it-IT" sz="1600" b="1" dirty="0" smtClean="0"/>
              <a:t> Presidente Onorario: </a:t>
            </a:r>
            <a:r>
              <a:rPr lang="it-IT" sz="1600" dirty="0" smtClean="0"/>
              <a:t>Dott. Giovanni </a:t>
            </a:r>
            <a:r>
              <a:rPr lang="it-IT" sz="1600" dirty="0" err="1" smtClean="0"/>
              <a:t>Ciaccio</a:t>
            </a:r>
            <a:r>
              <a:rPr lang="it-IT" sz="1800" b="1" dirty="0" smtClean="0"/>
              <a:t/>
            </a:r>
            <a:br>
              <a:rPr lang="it-IT" sz="1800" b="1" dirty="0" smtClean="0"/>
            </a:br>
            <a:endParaRPr lang="it-IT" sz="18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85720" y="4429138"/>
            <a:ext cx="8501122" cy="357190"/>
          </a:xfrm>
        </p:spPr>
        <p:txBody>
          <a:bodyPr>
            <a:noAutofit/>
          </a:bodyPr>
          <a:lstStyle/>
          <a:p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Ai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sensi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dell’art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. 76, comma 4,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dell’Accordo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Stato-Regioni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del 2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febbraio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2017 e del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paragrafo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4.5 del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manuale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nazionale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accreditamento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per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l’erogazione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eventi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ECM. DICHIARA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che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negli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ultimi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due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anni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non ha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avuto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,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rapporti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con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soggetti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portatori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di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interessi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commerciali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in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ambito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 </a:t>
            </a:r>
            <a:r>
              <a:rPr lang="en-US" sz="700" b="1" dirty="0" err="1" smtClean="0">
                <a:solidFill>
                  <a:schemeClr val="tx1"/>
                </a:solidFill>
                <a:cs typeface="Segoe UI" pitchFamily="34" charset="0"/>
              </a:rPr>
              <a:t>Sanitario</a:t>
            </a:r>
            <a:r>
              <a:rPr lang="en-US" sz="700" b="1" dirty="0" smtClean="0">
                <a:solidFill>
                  <a:schemeClr val="tx1"/>
                </a:solidFill>
                <a:cs typeface="Segoe UI" pitchFamily="34" charset="0"/>
              </a:rPr>
              <a:t>.</a:t>
            </a:r>
            <a:r>
              <a:rPr lang="en-US" sz="700" dirty="0" smtClean="0">
                <a:solidFill>
                  <a:schemeClr val="tx1"/>
                </a:solidFill>
              </a:rPr>
              <a:t/>
            </a:r>
            <a:br>
              <a:rPr lang="en-US" sz="700" dirty="0" smtClean="0">
                <a:solidFill>
                  <a:schemeClr val="tx1"/>
                </a:solidFill>
              </a:rPr>
            </a:br>
            <a:endParaRPr lang="it-IT" sz="7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84</Words>
  <Application>Microsoft Office PowerPoint</Application>
  <PresentationFormat>Presentazione su schermo (16:9)</PresentationFormat>
  <Paragraphs>14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Inserisci il titolo  ----</vt:lpstr>
      <vt:lpstr>Inserisci il titolo  ----</vt:lpstr>
      <vt:lpstr>Inserisci il titolo  ----</vt:lpstr>
      <vt:lpstr>Inserisci il titolo  ----</vt:lpstr>
      <vt:lpstr>9-10 Giugno 2025 – Caltanissetta “4° Congresso Nazionale - Gestione del trauma di interesse chirurgico” Ruolo della Formazione avanzata per una migliore gestione del trauma di interesse chirurgico   Presidente del Congresso: Dott. Giovanni Di Lorenzo  Presidente Onorario: Dott. Giovanni Ciaccio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Inserisci il titolo  ----</dc:title>
  <dc:creator>Computer</dc:creator>
  <cp:lastModifiedBy>Computer</cp:lastModifiedBy>
  <cp:revision>10</cp:revision>
  <dcterms:created xsi:type="dcterms:W3CDTF">2024-05-17T06:22:38Z</dcterms:created>
  <dcterms:modified xsi:type="dcterms:W3CDTF">2025-02-20T21:36:38Z</dcterms:modified>
</cp:coreProperties>
</file>